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59" r:id="rId2"/>
    <p:sldId id="460" r:id="rId3"/>
    <p:sldId id="4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 snapToObjects="1">
      <p:cViewPr varScale="1">
        <p:scale>
          <a:sx n="187" d="100"/>
          <a:sy n="187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38285-0AB8-46B6-AEF7-506D6AC64D98}" type="datetimeFigureOut">
              <a:rPr lang="en-US" smtClean="0"/>
              <a:t>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3A6F-BC62-43D8-A465-506048C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542D-593F-ED46-8200-9EE2D8D086A7}" type="datetimeFigureOut">
              <a:rPr lang="en-US" smtClean="0"/>
              <a:pPr/>
              <a:t>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Honors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Purpose: to prepare you for the SAT II Chemistry </a:t>
            </a:r>
            <a:r>
              <a:rPr lang="en-US" dirty="0" smtClean="0"/>
              <a:t>Test (</a:t>
            </a:r>
            <a:r>
              <a:rPr lang="en-US" dirty="0" smtClean="0">
                <a:solidFill>
                  <a:srgbClr val="FFFF00"/>
                </a:solidFill>
              </a:rPr>
              <a:t>your final for my class will be a practice SAT II exam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When: Tuesdays after </a:t>
            </a:r>
            <a:r>
              <a:rPr lang="en-US" dirty="0" smtClean="0"/>
              <a:t>school</a:t>
            </a:r>
            <a:endParaRPr lang="en-US" dirty="0" smtClean="0"/>
          </a:p>
          <a:p>
            <a:r>
              <a:rPr lang="en-US" dirty="0" smtClean="0"/>
              <a:t>Eligibility: </a:t>
            </a:r>
            <a:r>
              <a:rPr lang="en-US" dirty="0" smtClean="0"/>
              <a:t>Semester 1 grade </a:t>
            </a:r>
            <a:r>
              <a:rPr lang="en-US" dirty="0" smtClean="0"/>
              <a:t>of B+ or greater (unless teacher-approved)</a:t>
            </a:r>
          </a:p>
          <a:p>
            <a:r>
              <a:rPr lang="en-US" dirty="0" smtClean="0"/>
              <a:t>What: </a:t>
            </a:r>
            <a:r>
              <a:rPr lang="en-US" dirty="0" smtClean="0"/>
              <a:t>Information-dense after-school sessions, at-home practice problem sets, </a:t>
            </a:r>
            <a:r>
              <a:rPr lang="en-US" dirty="0"/>
              <a:t>&amp;</a:t>
            </a:r>
            <a:r>
              <a:rPr lang="en-US" dirty="0" smtClean="0"/>
              <a:t> peer-tutoring program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8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Units Being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Atoms</a:t>
            </a:r>
          </a:p>
          <a:p>
            <a:r>
              <a:rPr lang="en-US" dirty="0" smtClean="0"/>
              <a:t>Chemical Reactions &amp; Stoichiometry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 Configurations </a:t>
            </a:r>
            <a:r>
              <a:rPr lang="en-US" dirty="0" smtClean="0"/>
              <a:t>and Radioactivity</a:t>
            </a:r>
          </a:p>
          <a:p>
            <a:r>
              <a:rPr lang="en-US" dirty="0" smtClean="0"/>
              <a:t>Periodic Table &amp; Bonding</a:t>
            </a:r>
          </a:p>
          <a:p>
            <a:r>
              <a:rPr lang="en-US" dirty="0" smtClean="0"/>
              <a:t>Phases of Matter</a:t>
            </a:r>
          </a:p>
          <a:p>
            <a:r>
              <a:rPr lang="en-US" dirty="0" smtClean="0"/>
              <a:t>Solutions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Kinetics and Equilibrium</a:t>
            </a:r>
          </a:p>
          <a:p>
            <a:r>
              <a:rPr lang="en-US" dirty="0" smtClean="0"/>
              <a:t>Acids &amp; Bases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Redox &amp; Electrochemistry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Organic Chemistry &amp; Environmental </a:t>
            </a:r>
            <a:r>
              <a:rPr lang="en-US" dirty="0" smtClean="0">
                <a:solidFill>
                  <a:srgbClr val="FF0000"/>
                </a:solidFill>
              </a:rPr>
              <a:t>Chemistry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Topics in white will be covered in more depth during Honors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Topics in red are solely covered during Honors sessions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3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Mini-</a:t>
            </a:r>
            <a:r>
              <a:rPr lang="en-US" dirty="0" smtClean="0"/>
              <a:t>POL:</a:t>
            </a:r>
            <a:endParaRPr lang="en-US" dirty="0" smtClean="0"/>
          </a:p>
          <a:p>
            <a:pPr lvl="1"/>
            <a:r>
              <a:rPr lang="en-US" dirty="0"/>
              <a:t>By the end of your presentation, I </a:t>
            </a:r>
            <a:r>
              <a:rPr lang="en-US" dirty="0">
                <a:solidFill>
                  <a:srgbClr val="FFFF00"/>
                </a:solidFill>
              </a:rPr>
              <a:t>MUST</a:t>
            </a:r>
            <a:r>
              <a:rPr lang="en-US" dirty="0"/>
              <a:t> be convinced that you are prepared for my Honors section.  My Honors section will be rigorous and time-consuming</a:t>
            </a:r>
            <a:r>
              <a:rPr lang="en-US" dirty="0" smtClean="0"/>
              <a:t>.  If I am not convinced, </a:t>
            </a:r>
            <a:r>
              <a:rPr lang="en-US" dirty="0" smtClean="0">
                <a:solidFill>
                  <a:srgbClr val="FF0000"/>
                </a:solidFill>
              </a:rPr>
              <a:t>you will not be considered for Honors.</a:t>
            </a:r>
            <a:endParaRPr lang="en-US" dirty="0"/>
          </a:p>
          <a:p>
            <a:pPr lvl="1"/>
            <a:r>
              <a:rPr lang="en-US" dirty="0" smtClean="0"/>
              <a:t>There is no time limit, criteria, or restrictions on your presentation.</a:t>
            </a:r>
          </a:p>
          <a:p>
            <a:pPr lvl="1"/>
            <a:r>
              <a:rPr lang="en-US" dirty="0" smtClean="0"/>
              <a:t>However, some questions you may want to answer include the following:</a:t>
            </a:r>
          </a:p>
          <a:p>
            <a:pPr lvl="2"/>
            <a:r>
              <a:rPr lang="en-US" dirty="0" smtClean="0"/>
              <a:t>Why should you be </a:t>
            </a:r>
            <a:r>
              <a:rPr lang="en-US" dirty="0" smtClean="0"/>
              <a:t>an honors student?</a:t>
            </a:r>
          </a:p>
          <a:p>
            <a:pPr lvl="2"/>
            <a:r>
              <a:rPr lang="en-US" dirty="0" smtClean="0"/>
              <a:t>What skills or habits do you have that will lead to mastery of the content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has been one challenge in your life?  What have you done to overcome it?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Live or Videotaped (and emailed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Friday, January 23 </a:t>
            </a:r>
            <a:r>
              <a:rPr lang="en-US" dirty="0" smtClean="0"/>
              <a:t>@ </a:t>
            </a:r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</a:rPr>
              <a:t>PM</a:t>
            </a:r>
          </a:p>
          <a:p>
            <a:pPr lvl="2"/>
            <a:r>
              <a:rPr lang="en-US" dirty="0" smtClean="0"/>
              <a:t>Late submissions 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be accepted.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4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37142</TotalTime>
  <Words>267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Chemistry Honors</vt:lpstr>
      <vt:lpstr>Honors Units Being Covered</vt:lpstr>
      <vt:lpstr>Honors Application</vt:lpstr>
    </vt:vector>
  </TitlesOfParts>
  <Company>Teach for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Electrons, Excitation and Glow-in-the-Dark Toys</dc:title>
  <dc:creator>Joshua Thomson</dc:creator>
  <cp:lastModifiedBy>Eric Itow</cp:lastModifiedBy>
  <cp:revision>196</cp:revision>
  <dcterms:created xsi:type="dcterms:W3CDTF">2012-08-15T05:51:34Z</dcterms:created>
  <dcterms:modified xsi:type="dcterms:W3CDTF">2015-01-18T01:47:19Z</dcterms:modified>
</cp:coreProperties>
</file>