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sldIdLst>
    <p:sldId id="350" r:id="rId2"/>
    <p:sldId id="343" r:id="rId3"/>
    <p:sldId id="344" r:id="rId4"/>
    <p:sldId id="346" r:id="rId5"/>
    <p:sldId id="349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7" autoAdjust="0"/>
    <p:restoredTop sz="50000"/>
  </p:normalViewPr>
  <p:slideViewPr>
    <p:cSldViewPr snapToGrid="0" snapToObjects="1">
      <p:cViewPr varScale="1">
        <p:scale>
          <a:sx n="72" d="100"/>
          <a:sy n="72" d="100"/>
        </p:scale>
        <p:origin x="576" y="6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538285-0AB8-46B6-AEF7-506D6AC64D98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D03A6F-BC62-43D8-A465-506048C734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75356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E542D-593F-ED46-8200-9EE2D8D086A7}" type="datetimeFigureOut">
              <a:rPr lang="en-US" smtClean="0"/>
              <a:pPr/>
              <a:t>11/28/2016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EC7B3-71DB-4941-B93C-227D9F4246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E542D-593F-ED46-8200-9EE2D8D086A7}" type="datetimeFigureOut">
              <a:rPr lang="en-US" smtClean="0"/>
              <a:pPr/>
              <a:t>11/28/2016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EC7B3-71DB-4941-B93C-227D9F4246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E542D-593F-ED46-8200-9EE2D8D086A7}" type="datetimeFigureOut">
              <a:rPr lang="en-US" smtClean="0"/>
              <a:pPr/>
              <a:t>11/28/2016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EC7B3-71DB-4941-B93C-227D9F4246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E542D-593F-ED46-8200-9EE2D8D086A7}" type="datetimeFigureOut">
              <a:rPr lang="en-US" smtClean="0"/>
              <a:pPr/>
              <a:t>11/28/2016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EC7B3-71DB-4941-B93C-227D9F4246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E542D-593F-ED46-8200-9EE2D8D086A7}" type="datetimeFigureOut">
              <a:rPr lang="en-US" smtClean="0"/>
              <a:pPr/>
              <a:t>11/28/2016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EC7B3-71DB-4941-B93C-227D9F4246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E542D-593F-ED46-8200-9EE2D8D086A7}" type="datetimeFigureOut">
              <a:rPr lang="en-US" smtClean="0"/>
              <a:pPr/>
              <a:t>11/28/2016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EC7B3-71DB-4941-B93C-227D9F4246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E542D-593F-ED46-8200-9EE2D8D086A7}" type="datetimeFigureOut">
              <a:rPr lang="en-US" smtClean="0"/>
              <a:pPr/>
              <a:t>11/28/2016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EC7B3-71DB-4941-B93C-227D9F4246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E542D-593F-ED46-8200-9EE2D8D086A7}" type="datetimeFigureOut">
              <a:rPr lang="en-US" smtClean="0"/>
              <a:pPr/>
              <a:t>11/28/2016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EC7B3-71DB-4941-B93C-227D9F4246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E542D-593F-ED46-8200-9EE2D8D086A7}" type="datetimeFigureOut">
              <a:rPr lang="en-US" smtClean="0"/>
              <a:pPr/>
              <a:t>11/28/2016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EC7B3-71DB-4941-B93C-227D9F4246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E542D-593F-ED46-8200-9EE2D8D086A7}" type="datetimeFigureOut">
              <a:rPr lang="en-US" smtClean="0"/>
              <a:pPr/>
              <a:t>11/28/2016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EC7B3-71DB-4941-B93C-227D9F4246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E542D-593F-ED46-8200-9EE2D8D086A7}" type="datetimeFigureOut">
              <a:rPr lang="en-US" smtClean="0"/>
              <a:pPr/>
              <a:t>11/28/2016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EC7B3-71DB-4941-B93C-227D9F4246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BE542D-593F-ED46-8200-9EE2D8D086A7}" type="datetimeFigureOut">
              <a:rPr lang="en-US" smtClean="0"/>
              <a:pPr/>
              <a:t>11/28/2016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6EC7B3-71DB-4941-B93C-227D9F42462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Presentations of Learning</a:t>
            </a:r>
            <a:r>
              <a:rPr lang="en-US" smtClean="0"/>
              <a:t>: Chemistry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For CHEMISTRY, you will presenting on three ESKs of your </a:t>
            </a:r>
            <a:r>
              <a:rPr lang="en-US" dirty="0" smtClean="0"/>
              <a:t>choice (CHOOSE WISELY.)</a:t>
            </a:r>
          </a:p>
          <a:p>
            <a:pPr lvl="1"/>
            <a:r>
              <a:rPr lang="en-US" dirty="0" smtClean="0"/>
              <a:t>With each ESK, you should also include your evidence</a:t>
            </a:r>
            <a:endParaRPr lang="en-US" dirty="0"/>
          </a:p>
          <a:p>
            <a:r>
              <a:rPr lang="en-US" dirty="0" smtClean="0"/>
              <a:t>In addition, you will be required to provide:</a:t>
            </a:r>
          </a:p>
          <a:p>
            <a:pPr lvl="1"/>
            <a:r>
              <a:rPr lang="en-US" dirty="0"/>
              <a:t>S</a:t>
            </a:r>
            <a:r>
              <a:rPr lang="en-US" dirty="0" smtClean="0"/>
              <a:t>tudy skills reflection </a:t>
            </a:r>
          </a:p>
          <a:p>
            <a:pPr lvl="2"/>
            <a:r>
              <a:rPr lang="en-US" dirty="0" smtClean="0"/>
              <a:t>What study skills did you use this semester?  What would you like to bring to next semester?</a:t>
            </a:r>
          </a:p>
          <a:p>
            <a:pPr lvl="1"/>
            <a:r>
              <a:rPr lang="en-US" dirty="0"/>
              <a:t>G</a:t>
            </a:r>
            <a:r>
              <a:rPr lang="en-US" dirty="0" smtClean="0"/>
              <a:t>rade defense</a:t>
            </a:r>
          </a:p>
          <a:p>
            <a:pPr lvl="2"/>
            <a:r>
              <a:rPr lang="en-US" dirty="0" smtClean="0"/>
              <a:t>What grade do you deserve in my class and why?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4877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long do we have for our presentation?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10 </a:t>
            </a:r>
            <a:r>
              <a:rPr lang="en-US" dirty="0"/>
              <a:t>minutes TOTAL </a:t>
            </a:r>
            <a:endParaRPr lang="en-US" dirty="0" smtClean="0"/>
          </a:p>
          <a:p>
            <a:pPr lvl="1"/>
            <a:r>
              <a:rPr lang="en-US" dirty="0" smtClean="0"/>
              <a:t>5-6 </a:t>
            </a:r>
            <a:r>
              <a:rPr lang="en-US" dirty="0"/>
              <a:t>minutes for </a:t>
            </a:r>
            <a:r>
              <a:rPr lang="en-US" dirty="0" smtClean="0"/>
              <a:t>Presentation</a:t>
            </a:r>
          </a:p>
          <a:p>
            <a:pPr lvl="1"/>
            <a:r>
              <a:rPr lang="en-US" dirty="0" smtClean="0"/>
              <a:t>4-5 minutes for Q&amp;A</a:t>
            </a:r>
          </a:p>
          <a:p>
            <a:pPr lvl="2"/>
            <a:r>
              <a:rPr lang="en-US" dirty="0" smtClean="0"/>
              <a:t>contingent on detail and execution of presentation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0020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should our evidence look like?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We </a:t>
            </a:r>
            <a:r>
              <a:rPr lang="en-US" dirty="0"/>
              <a:t>prefer that ALL of your evidence be </a:t>
            </a:r>
            <a:r>
              <a:rPr lang="en-US" u="sng" dirty="0"/>
              <a:t>digital</a:t>
            </a:r>
            <a:r>
              <a:rPr lang="en-US" dirty="0"/>
              <a:t> (on the PPT)</a:t>
            </a:r>
            <a:endParaRPr lang="en-US" sz="2400" dirty="0"/>
          </a:p>
          <a:p>
            <a:pPr lvl="0"/>
            <a:r>
              <a:rPr lang="en-US" dirty="0"/>
              <a:t>We will also require that you have a </a:t>
            </a:r>
            <a:r>
              <a:rPr lang="en-US" u="sng" dirty="0"/>
              <a:t>tangible copy</a:t>
            </a:r>
            <a:r>
              <a:rPr lang="en-US" dirty="0"/>
              <a:t> of everything scanned in for the PPT in a folder that you bring with you the day of your presentation.</a:t>
            </a:r>
            <a:endParaRPr lang="en-US" sz="2400" dirty="0"/>
          </a:p>
          <a:p>
            <a:pPr lvl="1"/>
            <a:r>
              <a:rPr lang="en-US" dirty="0"/>
              <a:t>Think of this as “backup” in case of any “technical difficulties”</a:t>
            </a:r>
            <a:endParaRPr lang="en-US" sz="2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7893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Info/Tips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Do </a:t>
            </a:r>
            <a:r>
              <a:rPr lang="en-US" dirty="0"/>
              <a:t>not rely solely on your flash drive!  Email your work to yourself for backup!</a:t>
            </a:r>
          </a:p>
          <a:p>
            <a:pPr lvl="0"/>
            <a:r>
              <a:rPr lang="en-US" dirty="0"/>
              <a:t>If you have any other questions please feel free to talk with us.</a:t>
            </a:r>
          </a:p>
          <a:p>
            <a:pPr lvl="0"/>
            <a:r>
              <a:rPr lang="en-US" dirty="0"/>
              <a:t>The more work you have done, the more feedback we can provide you!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949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Did you meet our Big Goal (B or higher on </a:t>
            </a:r>
            <a:r>
              <a:rPr lang="en-US" sz="3600" dirty="0" smtClean="0"/>
              <a:t>EVERY </a:t>
            </a:r>
            <a:r>
              <a:rPr lang="en-US" sz="3600" dirty="0" smtClean="0"/>
              <a:t>OVERALL MASTERY column?)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so, in place of presenting ESKs, you may present on </a:t>
            </a:r>
            <a:r>
              <a:rPr lang="en-US" dirty="0" smtClean="0"/>
              <a:t>your Chemistry project, which is . . 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5670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65208</TotalTime>
  <Words>256</Words>
  <Application>Microsoft Office PowerPoint</Application>
  <PresentationFormat>On-screen Show (4:3)</PresentationFormat>
  <Paragraphs>23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Presentations of Learning: Chemistry</vt:lpstr>
      <vt:lpstr>How long do we have for our presentation?</vt:lpstr>
      <vt:lpstr>What should our evidence look like?</vt:lpstr>
      <vt:lpstr>Other Info/Tips</vt:lpstr>
      <vt:lpstr>Did you meet our Big Goal (B or higher on EVERY OVERALL MASTERY column?)</vt:lpstr>
    </vt:vector>
  </TitlesOfParts>
  <Company>Teach for America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Electrons, Excitation and Glow-in-the-Dark Toys</dc:title>
  <dc:creator>Joshua Thomson</dc:creator>
  <cp:lastModifiedBy>Eric Itow</cp:lastModifiedBy>
  <cp:revision>212</cp:revision>
  <dcterms:created xsi:type="dcterms:W3CDTF">2012-08-15T05:51:34Z</dcterms:created>
  <dcterms:modified xsi:type="dcterms:W3CDTF">2016-11-28T17:36:57Z</dcterms:modified>
</cp:coreProperties>
</file>