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586" r:id="rId2"/>
    <p:sldId id="587" r:id="rId3"/>
    <p:sldId id="588" r:id="rId4"/>
    <p:sldId id="589" r:id="rId5"/>
    <p:sldId id="591" r:id="rId6"/>
    <p:sldId id="592" r:id="rId7"/>
    <p:sldId id="5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6" autoAdjust="0"/>
    <p:restoredTop sz="97399"/>
  </p:normalViewPr>
  <p:slideViewPr>
    <p:cSldViewPr snapToGrid="0" snapToObjects="1">
      <p:cViewPr varScale="1">
        <p:scale>
          <a:sx n="179" d="100"/>
          <a:sy n="179" d="100"/>
        </p:scale>
        <p:origin x="1160" y="2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38285-0AB8-46B6-AEF7-506D6AC64D98}" type="datetimeFigureOut">
              <a:rPr lang="en-US" smtClean="0"/>
              <a:t>5/24/15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3A6F-BC62-43D8-A465-506048C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542D-593F-ED46-8200-9EE2D8D086A7}" type="datetimeFigureOut">
              <a:rPr lang="en-US" smtClean="0"/>
              <a:pPr/>
              <a:t>5/24/15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</a:t>
            </a:r>
            <a:r>
              <a:rPr lang="en-US" dirty="0" smtClean="0"/>
              <a:t> Requirements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Did you meet our Big Goal of receiving a 3 (or a B) or higher on every Unit?</a:t>
            </a:r>
          </a:p>
          <a:p>
            <a:r>
              <a:rPr lang="en-US" dirty="0" smtClean="0"/>
              <a:t>If you did not:</a:t>
            </a:r>
          </a:p>
          <a:p>
            <a:pPr lvl="1"/>
            <a:r>
              <a:rPr lang="en-US" dirty="0" smtClean="0"/>
              <a:t>Present on the ENTIRE unit with the lowest mastery score (like last semester) </a:t>
            </a:r>
          </a:p>
          <a:p>
            <a:pPr lvl="2"/>
            <a:r>
              <a:rPr lang="en-US" dirty="0" smtClean="0"/>
              <a:t>Evidence: Exams, homework, exit slips </a:t>
            </a:r>
          </a:p>
          <a:p>
            <a:pPr lvl="1"/>
            <a:r>
              <a:rPr lang="en-US" dirty="0" smtClean="0"/>
              <a:t>Present a grade defense in which you defend what grade you feel that you deserve</a:t>
            </a:r>
          </a:p>
          <a:p>
            <a:pPr lvl="1"/>
            <a:r>
              <a:rPr lang="en-US" dirty="0" smtClean="0"/>
              <a:t>Present a reflection in which you discuss the study skills you will carry over to next year to be successful in Biology</a:t>
            </a:r>
          </a:p>
          <a:p>
            <a:r>
              <a:rPr lang="en-US" dirty="0" smtClean="0"/>
              <a:t>If you did:</a:t>
            </a:r>
          </a:p>
          <a:p>
            <a:pPr lvl="1"/>
            <a:r>
              <a:rPr lang="en-US" dirty="0" smtClean="0"/>
              <a:t>Present last two bullet points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will have </a:t>
            </a:r>
            <a:r>
              <a:rPr lang="en-US" b="1" dirty="0" smtClean="0"/>
              <a:t>5-6 minutes </a:t>
            </a:r>
            <a:r>
              <a:rPr lang="en-US" dirty="0" smtClean="0"/>
              <a:t>to demonstrate your mastery of</a:t>
            </a:r>
            <a:r>
              <a:rPr lang="en-US" b="1" dirty="0" smtClean="0"/>
              <a:t> </a:t>
            </a:r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unit that we have covered this semester among the following: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Unit 4</a:t>
            </a:r>
            <a:r>
              <a:rPr lang="en-US" dirty="0"/>
              <a:t>: Stoichiometry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Unit 5</a:t>
            </a:r>
            <a:r>
              <a:rPr lang="en-US" dirty="0"/>
              <a:t>: Solutions and Acids &amp; Bases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Unit 7</a:t>
            </a:r>
            <a:r>
              <a:rPr lang="en-US" dirty="0"/>
              <a:t>: </a:t>
            </a:r>
            <a:r>
              <a:rPr lang="en-US" dirty="0" smtClean="0"/>
              <a:t>Thermochemistry</a:t>
            </a:r>
          </a:p>
          <a:p>
            <a:r>
              <a:rPr lang="en-US" dirty="0" smtClean="0"/>
              <a:t>You </a:t>
            </a:r>
            <a:r>
              <a:rPr lang="en-US" dirty="0"/>
              <a:t>will be presenting on </a:t>
            </a:r>
            <a:r>
              <a:rPr lang="en-US" b="1" dirty="0">
                <a:solidFill>
                  <a:srgbClr val="FFFF00"/>
                </a:solidFill>
              </a:rPr>
              <a:t>EVERY</a:t>
            </a:r>
            <a:r>
              <a:rPr lang="en-US" dirty="0"/>
              <a:t> </a:t>
            </a:r>
            <a:r>
              <a:rPr lang="en-US" dirty="0" smtClean="0"/>
              <a:t>learning target we </a:t>
            </a:r>
            <a:r>
              <a:rPr lang="en-US" dirty="0"/>
              <a:t>have covered within a unit.  This translates to roughly </a:t>
            </a:r>
            <a:r>
              <a:rPr lang="en-US" b="1" dirty="0">
                <a:solidFill>
                  <a:srgbClr val="FF0000"/>
                </a:solidFill>
              </a:rPr>
              <a:t>one minute per </a:t>
            </a:r>
            <a:r>
              <a:rPr lang="en-US" b="1" dirty="0" smtClean="0">
                <a:solidFill>
                  <a:srgbClr val="FF0000"/>
                </a:solidFill>
              </a:rPr>
              <a:t>learning target</a:t>
            </a:r>
            <a:r>
              <a:rPr lang="en-US" dirty="0" smtClean="0"/>
              <a:t>. </a:t>
            </a:r>
            <a:r>
              <a:rPr lang="en-US" dirty="0"/>
              <a:t> As long as you rehearse and are prepared, this should be plenty of time to explain the content.  I do not mind which unit you choose to present on, although I would suggest that you choose the unit that you </a:t>
            </a:r>
            <a:r>
              <a:rPr lang="en-US" dirty="0" smtClean="0"/>
              <a:t>demonstrated the least mastery 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 do not have any requirements regarding order or format of your slides.  However, here are my recommendations: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oughly </a:t>
            </a:r>
            <a:r>
              <a:rPr lang="en-US" dirty="0">
                <a:solidFill>
                  <a:srgbClr val="FFFF00"/>
                </a:solidFill>
              </a:rPr>
              <a:t>1-2</a:t>
            </a:r>
            <a:r>
              <a:rPr lang="en-US" dirty="0"/>
              <a:t> slides per </a:t>
            </a:r>
            <a:r>
              <a:rPr lang="en-US" dirty="0" smtClean="0"/>
              <a:t>learning target.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sure that you </a:t>
            </a:r>
            <a:r>
              <a:rPr lang="en-US" b="1" dirty="0">
                <a:solidFill>
                  <a:srgbClr val="FF0000"/>
                </a:solidFill>
              </a:rPr>
              <a:t>EXPLAIN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b="1" dirty="0">
                <a:solidFill>
                  <a:srgbClr val="FF0000"/>
                </a:solidFill>
              </a:rPr>
              <a:t>BOTH</a:t>
            </a:r>
            <a:r>
              <a:rPr lang="en-US" dirty="0"/>
              <a:t> the essential skills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your examples.  "This shows that I mastered the content because I received a '3.5'" is not sufficient demonstration of your mastery.</a:t>
            </a:r>
          </a:p>
          <a:p>
            <a:pPr lvl="1"/>
            <a:r>
              <a:rPr lang="en-US" dirty="0"/>
              <a:t>You may choose to either explain the essential skill </a:t>
            </a:r>
            <a:r>
              <a:rPr lang="en-US" dirty="0">
                <a:solidFill>
                  <a:srgbClr val="FFFF00"/>
                </a:solidFill>
              </a:rPr>
              <a:t>WITH</a:t>
            </a:r>
            <a:r>
              <a:rPr lang="en-US" dirty="0"/>
              <a:t> your examples or explain the essential skill and </a:t>
            </a:r>
            <a:r>
              <a:rPr lang="en-US" dirty="0">
                <a:solidFill>
                  <a:srgbClr val="FFFF00"/>
                </a:solidFill>
              </a:rPr>
              <a:t>THEN</a:t>
            </a:r>
            <a:r>
              <a:rPr lang="en-US" dirty="0"/>
              <a:t> explain your examples afterwards.</a:t>
            </a:r>
          </a:p>
          <a:p>
            <a:pPr lvl="1"/>
            <a:r>
              <a:rPr lang="en-US" dirty="0"/>
              <a:t>If you choose to explain your examples after you explain the essential skill, I would suggest using </a:t>
            </a:r>
            <a:r>
              <a:rPr lang="en-US" dirty="0">
                <a:solidFill>
                  <a:srgbClr val="FFFF00"/>
                </a:solidFill>
              </a:rPr>
              <a:t>20-30 seconds </a:t>
            </a:r>
            <a:r>
              <a:rPr lang="en-US" dirty="0"/>
              <a:t>to explain the essential skill and </a:t>
            </a:r>
            <a:r>
              <a:rPr lang="en-US" dirty="0">
                <a:solidFill>
                  <a:srgbClr val="FFFF00"/>
                </a:solidFill>
              </a:rPr>
              <a:t>30-40 seconds </a:t>
            </a:r>
            <a:r>
              <a:rPr lang="en-US" dirty="0"/>
              <a:t>to explain your evidence.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Target Title: </a:t>
            </a:r>
            <a:br>
              <a:rPr lang="en-US" dirty="0" smtClean="0"/>
            </a:br>
            <a:r>
              <a:rPr lang="en-US" dirty="0" smtClean="0"/>
              <a:t>Suggested Slide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A couple of lines explaining the learning target</a:t>
            </a:r>
          </a:p>
          <a:p>
            <a:pPr lvl="1"/>
            <a:r>
              <a:rPr lang="en-US" dirty="0" smtClean="0"/>
              <a:t>Perhaps some definitions of key terms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36044" y="2787134"/>
            <a:ext cx="343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of Evidence (</a:t>
            </a:r>
            <a:r>
              <a:rPr lang="en-US" dirty="0" smtClean="0">
                <a:solidFill>
                  <a:srgbClr val="FFFF00"/>
                </a:solidFill>
              </a:rPr>
              <a:t>ONE</a:t>
            </a:r>
            <a:r>
              <a:rPr lang="en-US" dirty="0" smtClean="0"/>
              <a:t> problem)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944" y="4829174"/>
            <a:ext cx="7908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Bullet point explanation of evidence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Don’t forget to be able to explain it well verbally, as well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Do not rely on what you type on your slideshow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what grade you think you deserve in my class</a:t>
            </a:r>
          </a:p>
          <a:p>
            <a:r>
              <a:rPr lang="en-US" dirty="0" smtClean="0"/>
              <a:t>Explain why </a:t>
            </a:r>
          </a:p>
          <a:p>
            <a:pPr lvl="1"/>
            <a:r>
              <a:rPr lang="en-US" dirty="0" smtClean="0"/>
              <a:t>(evidence would be nice to use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Skills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study skills did you use this year that you think will benefit you next year?</a:t>
            </a:r>
          </a:p>
          <a:p>
            <a:r>
              <a:rPr lang="en-US" dirty="0" smtClean="0"/>
              <a:t>List and explain them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7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 sure that you are prepared for my Q &amp; A session.  I may ask you to further explain a concept, further explain your evidence, or complete a problem on the board.  This will be factored into your </a:t>
            </a:r>
            <a:r>
              <a:rPr lang="en-US" dirty="0" err="1"/>
              <a:t>PoL</a:t>
            </a:r>
            <a:r>
              <a:rPr lang="en-US" dirty="0"/>
              <a:t> score.  I would suggest looking over past homework, study guides, and exams for practice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always, I will provide feedback on </a:t>
            </a:r>
            <a:r>
              <a:rPr lang="en-US" dirty="0" smtClean="0">
                <a:solidFill>
                  <a:srgbClr val="FF0000"/>
                </a:solidFill>
              </a:rPr>
              <a:t>ANYTHING</a:t>
            </a:r>
            <a:r>
              <a:rPr lang="en-US" dirty="0" smtClean="0"/>
              <a:t> you send me, including </a:t>
            </a:r>
            <a:r>
              <a:rPr lang="en-US" dirty="0" err="1" smtClean="0"/>
              <a:t>Powerpoint</a:t>
            </a:r>
            <a:r>
              <a:rPr lang="en-US" dirty="0" smtClean="0"/>
              <a:t> slides, scripts, or notecards</a:t>
            </a:r>
          </a:p>
          <a:p>
            <a:r>
              <a:rPr lang="en-US" dirty="0" smtClean="0"/>
              <a:t>Best of luck!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53480</TotalTime>
  <Words>241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PoL Requirements </vt:lpstr>
      <vt:lpstr>Basic Information</vt:lpstr>
      <vt:lpstr>Some Suggestions</vt:lpstr>
      <vt:lpstr>Learning Target Title:  Suggested Slide Format</vt:lpstr>
      <vt:lpstr>Grade Defense</vt:lpstr>
      <vt:lpstr>Study Skills Reflection</vt:lpstr>
      <vt:lpstr>PowerPoint Presentation</vt:lpstr>
    </vt:vector>
  </TitlesOfParts>
  <Company>Teach for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Electrons, Excitation and Glow-in-the-Dark Toys</dc:title>
  <dc:creator>Joshua Thomson</dc:creator>
  <cp:lastModifiedBy>Microsoft Office User</cp:lastModifiedBy>
  <cp:revision>247</cp:revision>
  <dcterms:created xsi:type="dcterms:W3CDTF">2012-08-15T05:51:34Z</dcterms:created>
  <dcterms:modified xsi:type="dcterms:W3CDTF">2015-05-25T00:49:57Z</dcterms:modified>
</cp:coreProperties>
</file>